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56" r:id="rId4"/>
    <p:sldId id="259" r:id="rId5"/>
    <p:sldId id="260" r:id="rId6"/>
    <p:sldId id="261" r:id="rId7"/>
    <p:sldId id="262" r:id="rId8"/>
    <p:sldId id="272" r:id="rId9"/>
    <p:sldId id="263" r:id="rId10"/>
    <p:sldId id="269" r:id="rId11"/>
    <p:sldId id="266" r:id="rId12"/>
    <p:sldId id="267" r:id="rId13"/>
    <p:sldId id="271" r:id="rId14"/>
    <p:sldId id="268" r:id="rId15"/>
    <p:sldId id="275" r:id="rId16"/>
    <p:sldId id="276" r:id="rId17"/>
    <p:sldId id="277" r:id="rId18"/>
    <p:sldId id="279" r:id="rId19"/>
    <p:sldId id="270" r:id="rId20"/>
    <p:sldId id="280" r:id="rId21"/>
    <p:sldId id="281" r:id="rId22"/>
    <p:sldId id="283" r:id="rId23"/>
    <p:sldId id="282" r:id="rId24"/>
    <p:sldId id="274" r:id="rId2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FFFF00"/>
    <a:srgbClr val="FF0066"/>
    <a:srgbClr val="9900CC"/>
    <a:srgbClr val="00CC99"/>
    <a:srgbClr val="9966FF"/>
    <a:srgbClr val="FFFFCC"/>
    <a:srgbClr val="99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844" autoAdjust="0"/>
    <p:restoredTop sz="94660"/>
  </p:normalViewPr>
  <p:slideViewPr>
    <p:cSldViewPr>
      <p:cViewPr varScale="1">
        <p:scale>
          <a:sx n="106" d="100"/>
          <a:sy n="106" d="100"/>
        </p:scale>
        <p:origin x="-11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2C7095-B35D-4B88-8591-994B867E72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EB76F3-76CB-457A-94A2-60855A493F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E37E01-9E14-4F45-AED0-4F84C3575E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E958C5-8A20-4B0C-8FFC-122A72BCA6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6A2E79-533A-4A20-8047-4205C55689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98F09F-24B9-4A8F-BB9A-E2534CBAC2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CD67C9-E95B-41B2-8175-0563CA0D14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A2272E-D7A1-4DAA-801F-20C16EB3A7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671150-E1A3-466E-9F18-48CA1E7B81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59C0E8-8D67-4DB5-8567-036CA922E9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A4703C-C538-44E0-BCD7-789056F993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898E0933-51A4-42F3-949F-8828225685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1.jpeg"/><Relationship Id="rId7" Type="http://schemas.openxmlformats.org/officeDocument/2006/relationships/image" Target="../media/image3.jpeg"/><Relationship Id="rId2" Type="http://schemas.openxmlformats.org/officeDocument/2006/relationships/slide" Target="slide18.xml"/><Relationship Id="rId1" Type="http://schemas.openxmlformats.org/officeDocument/2006/relationships/slideLayout" Target="../slideLayouts/slideLayout7.xml"/><Relationship Id="rId6" Type="http://schemas.openxmlformats.org/officeDocument/2006/relationships/slide" Target="slide9.xml"/><Relationship Id="rId5" Type="http://schemas.openxmlformats.org/officeDocument/2006/relationships/image" Target="../media/image2.jpeg"/><Relationship Id="rId4" Type="http://schemas.openxmlformats.org/officeDocument/2006/relationships/slide" Target="slide1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CC"/>
            </a:gs>
            <a:gs pos="100000">
              <a:srgbClr val="00CC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4"/>
          <p:cNvSpPr txBox="1">
            <a:spLocks noChangeArrowheads="1"/>
          </p:cNvSpPr>
          <p:nvPr/>
        </p:nvSpPr>
        <p:spPr bwMode="auto">
          <a:xfrm flipV="1">
            <a:off x="2286000" y="906463"/>
            <a:ext cx="5562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10800000"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.VnAvant" pitchFamily="34" charset="0"/>
            </a:endParaRPr>
          </a:p>
        </p:txBody>
      </p:sp>
      <p:sp>
        <p:nvSpPr>
          <p:cNvPr id="2051" name="WordArt 5"/>
          <p:cNvSpPr>
            <a:spLocks noChangeArrowheads="1" noChangeShapeType="1" noTextEdit="1"/>
          </p:cNvSpPr>
          <p:nvPr/>
        </p:nvSpPr>
        <p:spPr bwMode="auto">
          <a:xfrm>
            <a:off x="3124200" y="1295400"/>
            <a:ext cx="3657600" cy="1295400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/>
            <a:r>
              <a:rPr lang="en-US" sz="36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.VnTime"/>
              </a:rPr>
              <a:t>Gi¸o ¸n</a:t>
            </a:r>
          </a:p>
        </p:txBody>
      </p:sp>
      <p:sp>
        <p:nvSpPr>
          <p:cNvPr id="2052" name="Text Box 6"/>
          <p:cNvSpPr txBox="1">
            <a:spLocks noChangeArrowheads="1"/>
          </p:cNvSpPr>
          <p:nvPr/>
        </p:nvSpPr>
        <p:spPr bwMode="auto">
          <a:xfrm>
            <a:off x="838200" y="4419600"/>
            <a:ext cx="762000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>
                <a:solidFill>
                  <a:srgbClr val="FF3300"/>
                </a:solidFill>
                <a:latin typeface=".VnAvant" pitchFamily="34" charset="0"/>
              </a:rPr>
              <a:t>§Ò tµi: T×m hiÓu vÒ thñ ®« Hµ Néi</a:t>
            </a:r>
          </a:p>
          <a:p>
            <a:pPr algn="ctr">
              <a:spcBef>
                <a:spcPct val="50000"/>
              </a:spcBef>
            </a:pPr>
            <a:r>
              <a:rPr lang="en-US" sz="3600" b="1">
                <a:solidFill>
                  <a:srgbClr val="FF3300"/>
                </a:solidFill>
                <a:latin typeface=".VnAvant" pitchFamily="34" charset="0"/>
              </a:rPr>
              <a:t>Løa tuæi: 5- 6 tuæi</a:t>
            </a:r>
          </a:p>
        </p:txBody>
      </p:sp>
      <p:sp>
        <p:nvSpPr>
          <p:cNvPr id="2053" name="WordArt 7"/>
          <p:cNvSpPr>
            <a:spLocks noChangeArrowheads="1" noChangeShapeType="1" noTextEdit="1"/>
          </p:cNvSpPr>
          <p:nvPr/>
        </p:nvSpPr>
        <p:spPr bwMode="auto">
          <a:xfrm>
            <a:off x="2286000" y="2743200"/>
            <a:ext cx="51054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.VnTime"/>
              </a:rPr>
              <a:t>T×m hiÓu MTXQ</a:t>
            </a:r>
          </a:p>
        </p:txBody>
      </p:sp>
      <p:sp>
        <p:nvSpPr>
          <p:cNvPr id="2054" name="TextBox 5"/>
          <p:cNvSpPr txBox="1">
            <a:spLocks noChangeArrowheads="1"/>
          </p:cNvSpPr>
          <p:nvPr/>
        </p:nvSpPr>
        <p:spPr bwMode="auto">
          <a:xfrm>
            <a:off x="1219200" y="381000"/>
            <a:ext cx="7086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PHÒNG GIÁO DỤC &amp; ĐÀO TẠO HUYỆN GIA LÂM</a:t>
            </a:r>
          </a:p>
          <a:p>
            <a:pPr algn="ctr"/>
            <a:r>
              <a:rPr lang="en-US" sz="200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TRƯỜNG MẦM NON HOA SỮA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ru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ho guom co den ngo s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ho guom co buu die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ho guom co ca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HoGuomde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eft Arrow 4">
            <a:hlinkClick r:id="rId3" action="ppaction://hlinksldjump"/>
          </p:cNvPr>
          <p:cNvSpPr/>
          <p:nvPr/>
        </p:nvSpPr>
        <p:spPr>
          <a:xfrm>
            <a:off x="7543800" y="6400800"/>
            <a:ext cx="1143000" cy="457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ChuaMotCo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2438400" y="6172200"/>
            <a:ext cx="4876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>
                <a:solidFill>
                  <a:srgbClr val="9900CC"/>
                </a:solidFill>
                <a:latin typeface=".VnAvant" pitchFamily="34" charset="0"/>
              </a:rPr>
              <a:t>Chïa mét cét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chua mot co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chua mot cot ao se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Left Arrow 5">
            <a:hlinkClick r:id="rId3" action="ppaction://hlinksldjump"/>
          </p:cNvPr>
          <p:cNvSpPr/>
          <p:nvPr/>
        </p:nvSpPr>
        <p:spPr>
          <a:xfrm>
            <a:off x="7391400" y="6324600"/>
            <a:ext cx="1066800" cy="533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co c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38113"/>
            <a:ext cx="9144000" cy="699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2362200" y="6034088"/>
            <a:ext cx="480060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1">
                <a:solidFill>
                  <a:srgbClr val="FFFF00"/>
                </a:solidFill>
                <a:latin typeface=".VnAvant" pitchFamily="34" charset="0"/>
              </a:rPr>
              <a:t>Cét cê Hµ Néi</a:t>
            </a:r>
          </a:p>
        </p:txBody>
      </p:sp>
      <p:sp>
        <p:nvSpPr>
          <p:cNvPr id="4" name="Left Arrow 3">
            <a:hlinkClick r:id="rId3" action="ppaction://hlinksldjump"/>
          </p:cNvPr>
          <p:cNvSpPr/>
          <p:nvPr/>
        </p:nvSpPr>
        <p:spPr>
          <a:xfrm>
            <a:off x="7467600" y="6553200"/>
            <a:ext cx="1066800" cy="304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4"/>
          <p:cNvSpPr txBox="1">
            <a:spLocks noChangeArrowheads="1"/>
          </p:cNvSpPr>
          <p:nvPr/>
        </p:nvSpPr>
        <p:spPr bwMode="auto">
          <a:xfrm>
            <a:off x="762000" y="838200"/>
            <a:ext cx="7543800" cy="384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>
                <a:solidFill>
                  <a:srgbClr val="FF3300"/>
                </a:solidFill>
                <a:latin typeface=".VnAvant" pitchFamily="34" charset="0"/>
              </a:rPr>
              <a:t>Më réng</a:t>
            </a:r>
            <a:r>
              <a:rPr lang="en-US" sz="5400" b="1">
                <a:latin typeface=".VnAvant" pitchFamily="34" charset="0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9900FF"/>
                </a:solidFill>
                <a:latin typeface=".VnAvant" pitchFamily="34" charset="0"/>
              </a:rPr>
              <a:t>Ngoµi c¸c danh lam th¾ng c¶nh vµ</a:t>
            </a:r>
          </a:p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9900FF"/>
                </a:solidFill>
                <a:latin typeface=".VnAvant" pitchFamily="34" charset="0"/>
              </a:rPr>
              <a:t> khu di tÝch lÞch sö  trªn c¸c con cßn</a:t>
            </a:r>
          </a:p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9900FF"/>
                </a:solidFill>
                <a:latin typeface=".VnAvant" pitchFamily="34" charset="0"/>
              </a:rPr>
              <a:t> biÕt nh÷ng danh lam th¾ng c¶nh.....</a:t>
            </a:r>
          </a:p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9900FF"/>
                </a:solidFill>
                <a:latin typeface=".VnAvant" pitchFamily="34" charset="0"/>
              </a:rPr>
              <a:t>nµo kh¸c cña Hµ Néi?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co co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3671888"/>
            <a:ext cx="4343400" cy="295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4" descr="ChuaMotCot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3581400"/>
            <a:ext cx="4003675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 descr="ho guom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41838" y="152400"/>
            <a:ext cx="44958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4" descr="lang-bac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4288" y="0"/>
            <a:ext cx="4405312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4419600" cy="3352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981200" y="457200"/>
            <a:ext cx="914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900">
                <a:solidFill>
                  <a:srgbClr val="FF3300"/>
                </a:solidFill>
              </a:rPr>
              <a:t>1</a:t>
            </a:r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0" y="3352800"/>
            <a:ext cx="4419600" cy="3505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1981200" y="3810000"/>
            <a:ext cx="914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900">
                <a:solidFill>
                  <a:srgbClr val="FF3300"/>
                </a:solidFill>
              </a:rPr>
              <a:t>3</a:t>
            </a: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4419600" y="0"/>
            <a:ext cx="4724400" cy="33528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6477000" y="457200"/>
            <a:ext cx="86995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900">
                <a:solidFill>
                  <a:srgbClr val="FFCC00"/>
                </a:solidFill>
              </a:rPr>
              <a:t>2</a:t>
            </a:r>
          </a:p>
        </p:txBody>
      </p:sp>
      <p:sp>
        <p:nvSpPr>
          <p:cNvPr id="3082" name="Rectangle 10"/>
          <p:cNvSpPr>
            <a:spLocks noChangeArrowheads="1"/>
          </p:cNvSpPr>
          <p:nvPr/>
        </p:nvSpPr>
        <p:spPr bwMode="auto">
          <a:xfrm>
            <a:off x="4419600" y="3352800"/>
            <a:ext cx="4724400" cy="3505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83" name="Text Box 11"/>
          <p:cNvSpPr txBox="1">
            <a:spLocks noChangeArrowheads="1"/>
          </p:cNvSpPr>
          <p:nvPr/>
        </p:nvSpPr>
        <p:spPr bwMode="auto">
          <a:xfrm>
            <a:off x="6400800" y="3810000"/>
            <a:ext cx="914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900">
                <a:solidFill>
                  <a:srgbClr val="FF3300"/>
                </a:solidFill>
              </a:rPr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0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8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9" dur="2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0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0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5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8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8" dur="2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0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4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2"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3078" grpId="0" animBg="1"/>
      <p:bldP spid="3079" grpId="0"/>
      <p:bldP spid="3080" grpId="0" animBg="1"/>
      <p:bldP spid="3081" grpId="0"/>
      <p:bldP spid="3082" grpId="0" animBg="1"/>
      <p:bldP spid="308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21507" name="Picture 4" descr="hotay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508" name="Text Box 5"/>
            <p:cNvSpPr txBox="1">
              <a:spLocks noChangeArrowheads="1"/>
            </p:cNvSpPr>
            <p:nvPr/>
          </p:nvSpPr>
          <p:spPr bwMode="auto">
            <a:xfrm>
              <a:off x="2160" y="3696"/>
              <a:ext cx="1920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5400" b="1">
                  <a:solidFill>
                    <a:srgbClr val="FF0066"/>
                  </a:solidFill>
                  <a:latin typeface=".VnAvant" pitchFamily="34" charset="0"/>
                </a:rPr>
                <a:t>Hå T©y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 descr="quoc tu gia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Text Box 5"/>
          <p:cNvSpPr txBox="1">
            <a:spLocks noChangeArrowheads="1"/>
          </p:cNvSpPr>
          <p:nvPr/>
        </p:nvSpPr>
        <p:spPr bwMode="auto">
          <a:xfrm>
            <a:off x="3124200" y="6096000"/>
            <a:ext cx="40386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>
                <a:solidFill>
                  <a:srgbClr val="FFFF00"/>
                </a:solidFill>
                <a:latin typeface=".VnAvant" pitchFamily="34" charset="0"/>
              </a:rPr>
              <a:t>V¨n MiÕu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D:\ANH HOC\chua t q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52400"/>
            <a:ext cx="8664575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FFCC"/>
            </a:gs>
            <a:gs pos="100000">
              <a:srgbClr val="FFCC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4"/>
          <p:cNvSpPr txBox="1">
            <a:spLocks noChangeArrowheads="1"/>
          </p:cNvSpPr>
          <p:nvPr/>
        </p:nvSpPr>
        <p:spPr bwMode="auto">
          <a:xfrm>
            <a:off x="1066800" y="2528888"/>
            <a:ext cx="708660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>
                <a:solidFill>
                  <a:srgbClr val="FF3300"/>
                </a:solidFill>
                <a:latin typeface=".VnAvant" pitchFamily="34" charset="0"/>
              </a:rPr>
              <a:t>Trß ch¬i: Ai nhanh h¬n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Group 2"/>
          <p:cNvGrpSpPr>
            <a:grpSpLocks/>
          </p:cNvGrpSpPr>
          <p:nvPr/>
        </p:nvGrpSpPr>
        <p:grpSpPr bwMode="auto">
          <a:xfrm>
            <a:off x="0" y="0"/>
            <a:ext cx="4419600" cy="3352800"/>
            <a:chOff x="0" y="0"/>
            <a:chExt cx="2784" cy="2112"/>
          </a:xfrm>
        </p:grpSpPr>
        <p:sp>
          <p:nvSpPr>
            <p:cNvPr id="25612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2784" cy="211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3" name="Text Box 4"/>
            <p:cNvSpPr txBox="1">
              <a:spLocks noChangeArrowheads="1"/>
            </p:cNvSpPr>
            <p:nvPr/>
          </p:nvSpPr>
          <p:spPr bwMode="auto">
            <a:xfrm>
              <a:off x="1248" y="288"/>
              <a:ext cx="576" cy="12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900">
                  <a:solidFill>
                    <a:srgbClr val="FF3300"/>
                  </a:solidFill>
                </a:rPr>
                <a:t>1</a:t>
              </a:r>
            </a:p>
          </p:txBody>
        </p:sp>
      </p:grpSp>
      <p:grpSp>
        <p:nvGrpSpPr>
          <p:cNvPr id="25603" name="Group 5"/>
          <p:cNvGrpSpPr>
            <a:grpSpLocks/>
          </p:cNvGrpSpPr>
          <p:nvPr/>
        </p:nvGrpSpPr>
        <p:grpSpPr bwMode="auto">
          <a:xfrm>
            <a:off x="4419600" y="0"/>
            <a:ext cx="4724400" cy="3352800"/>
            <a:chOff x="2784" y="0"/>
            <a:chExt cx="2976" cy="2112"/>
          </a:xfrm>
        </p:grpSpPr>
        <p:sp>
          <p:nvSpPr>
            <p:cNvPr id="25610" name="Rectangle 6"/>
            <p:cNvSpPr>
              <a:spLocks noChangeArrowheads="1"/>
            </p:cNvSpPr>
            <p:nvPr/>
          </p:nvSpPr>
          <p:spPr bwMode="auto">
            <a:xfrm>
              <a:off x="2784" y="0"/>
              <a:ext cx="2976" cy="2112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1" name="Text Box 7"/>
            <p:cNvSpPr txBox="1">
              <a:spLocks noChangeArrowheads="1"/>
            </p:cNvSpPr>
            <p:nvPr/>
          </p:nvSpPr>
          <p:spPr bwMode="auto">
            <a:xfrm>
              <a:off x="4080" y="288"/>
              <a:ext cx="548" cy="12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900">
                  <a:solidFill>
                    <a:srgbClr val="FFCC00"/>
                  </a:solidFill>
                </a:rPr>
                <a:t>2</a:t>
              </a:r>
            </a:p>
          </p:txBody>
        </p:sp>
      </p:grpSp>
      <p:grpSp>
        <p:nvGrpSpPr>
          <p:cNvPr id="25604" name="Group 8"/>
          <p:cNvGrpSpPr>
            <a:grpSpLocks/>
          </p:cNvGrpSpPr>
          <p:nvPr/>
        </p:nvGrpSpPr>
        <p:grpSpPr bwMode="auto">
          <a:xfrm>
            <a:off x="0" y="3352800"/>
            <a:ext cx="9144000" cy="3505200"/>
            <a:chOff x="0" y="2112"/>
            <a:chExt cx="5760" cy="2208"/>
          </a:xfrm>
        </p:grpSpPr>
        <p:sp>
          <p:nvSpPr>
            <p:cNvPr id="25605" name="Rectangle 9"/>
            <p:cNvSpPr>
              <a:spLocks noChangeArrowheads="1"/>
            </p:cNvSpPr>
            <p:nvPr/>
          </p:nvSpPr>
          <p:spPr bwMode="auto">
            <a:xfrm>
              <a:off x="0" y="2112"/>
              <a:ext cx="2784" cy="220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06" name="Text Box 10"/>
            <p:cNvSpPr txBox="1">
              <a:spLocks noChangeArrowheads="1"/>
            </p:cNvSpPr>
            <p:nvPr/>
          </p:nvSpPr>
          <p:spPr bwMode="auto">
            <a:xfrm>
              <a:off x="1248" y="2400"/>
              <a:ext cx="576" cy="12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900">
                  <a:solidFill>
                    <a:srgbClr val="FF3300"/>
                  </a:solidFill>
                </a:rPr>
                <a:t>4</a:t>
              </a:r>
            </a:p>
          </p:txBody>
        </p:sp>
        <p:grpSp>
          <p:nvGrpSpPr>
            <p:cNvPr id="25607" name="Group 11"/>
            <p:cNvGrpSpPr>
              <a:grpSpLocks/>
            </p:cNvGrpSpPr>
            <p:nvPr/>
          </p:nvGrpSpPr>
          <p:grpSpPr bwMode="auto">
            <a:xfrm>
              <a:off x="2784" y="2112"/>
              <a:ext cx="2976" cy="2208"/>
              <a:chOff x="2784" y="2112"/>
              <a:chExt cx="2976" cy="2208"/>
            </a:xfrm>
          </p:grpSpPr>
          <p:sp>
            <p:nvSpPr>
              <p:cNvPr id="25608" name="Rectangle 12"/>
              <p:cNvSpPr>
                <a:spLocks noChangeArrowheads="1"/>
              </p:cNvSpPr>
              <p:nvPr/>
            </p:nvSpPr>
            <p:spPr bwMode="auto">
              <a:xfrm>
                <a:off x="2784" y="2112"/>
                <a:ext cx="2976" cy="2208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09" name="Text Box 13"/>
              <p:cNvSpPr txBox="1">
                <a:spLocks noChangeArrowheads="1"/>
              </p:cNvSpPr>
              <p:nvPr/>
            </p:nvSpPr>
            <p:spPr bwMode="auto">
              <a:xfrm>
                <a:off x="4032" y="2400"/>
                <a:ext cx="576" cy="12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2900">
                    <a:solidFill>
                      <a:srgbClr val="FF3300"/>
                    </a:solidFill>
                  </a:rPr>
                  <a:t>3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lang-ba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9875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1905000" y="6019800"/>
            <a:ext cx="4495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>
                <a:solidFill>
                  <a:srgbClr val="FF3300"/>
                </a:solidFill>
                <a:latin typeface=".VnAvant" pitchFamily="34" charset="0"/>
              </a:rPr>
              <a:t>L¨ng B¸c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lang bac nha s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lang bac co c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lang bac tre ng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nguoi tham lang ba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eft Arrow 4">
            <a:hlinkClick r:id="rId3" action="ppaction://hlinksldjump"/>
          </p:cNvPr>
          <p:cNvSpPr/>
          <p:nvPr/>
        </p:nvSpPr>
        <p:spPr>
          <a:xfrm>
            <a:off x="7924800" y="6172200"/>
            <a:ext cx="914400" cy="457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4"/>
          <p:cNvSpPr txBox="1">
            <a:spLocks noChangeArrowheads="1"/>
          </p:cNvSpPr>
          <p:nvPr/>
        </p:nvSpPr>
        <p:spPr bwMode="auto">
          <a:xfrm>
            <a:off x="533400" y="685800"/>
            <a:ext cx="8305800" cy="301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6000" b="1">
                <a:solidFill>
                  <a:srgbClr val="FF3300"/>
                </a:solidFill>
                <a:latin typeface=".VnAvant" pitchFamily="34" charset="0"/>
              </a:rPr>
              <a:t>C©u ®è</a:t>
            </a:r>
          </a:p>
          <a:p>
            <a:pPr>
              <a:spcBef>
                <a:spcPct val="50000"/>
              </a:spcBef>
            </a:pPr>
            <a:r>
              <a:rPr lang="en-US" sz="4400" b="1">
                <a:solidFill>
                  <a:schemeClr val="accent2"/>
                </a:solidFill>
                <a:latin typeface=".VnAvant" pitchFamily="34" charset="0"/>
              </a:rPr>
              <a:t>§©y lµ mét n¬i cã sù tÝch Rïa </a:t>
            </a:r>
          </a:p>
          <a:p>
            <a:pPr>
              <a:spcBef>
                <a:spcPct val="50000"/>
              </a:spcBef>
            </a:pPr>
            <a:r>
              <a:rPr lang="en-US" sz="4400" b="1">
                <a:solidFill>
                  <a:schemeClr val="accent2"/>
                </a:solidFill>
                <a:latin typeface=".VnAvant" pitchFamily="34" charset="0"/>
              </a:rPr>
              <a:t>Vµng ®ßi g­¬m cña Lª Lîi?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ho guo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3124200" y="6172200"/>
            <a:ext cx="2971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>
                <a:solidFill>
                  <a:srgbClr val="9900CC"/>
                </a:solidFill>
                <a:latin typeface=".VnAvant" pitchFamily="34" charset="0"/>
              </a:rPr>
              <a:t>Hå G­¬m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</TotalTime>
  <Words>123</Words>
  <Application>Microsoft Office PowerPoint</Application>
  <PresentationFormat>On-screen Show (4:3)</PresentationFormat>
  <Paragraphs>29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.VnAvant</vt:lpstr>
      <vt:lpstr>Times New Roman</vt:lpstr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Company>&lt;egyptian hak&gt;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vietaq@yahoo.com</dc:creator>
  <cp:lastModifiedBy>Administrator</cp:lastModifiedBy>
  <cp:revision>9</cp:revision>
  <dcterms:created xsi:type="dcterms:W3CDTF">2012-03-24T09:42:41Z</dcterms:created>
  <dcterms:modified xsi:type="dcterms:W3CDTF">2020-05-13T09:03:58Z</dcterms:modified>
</cp:coreProperties>
</file>